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4" r:id="rId7"/>
    <p:sldId id="267" r:id="rId8"/>
    <p:sldId id="268" r:id="rId9"/>
    <p:sldId id="269" r:id="rId10"/>
    <p:sldId id="271" r:id="rId11"/>
    <p:sldId id="273" r:id="rId12"/>
    <p:sldId id="275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0B34F6-C15A-46BF-90A7-8A35A6F09CD5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8B86F7-FCE2-4926-9FE2-416C4757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4663"/>
            <a:ext cx="7772400" cy="2387600"/>
          </a:xfrm>
        </p:spPr>
        <p:txBody>
          <a:bodyPr anchor="t"/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27538"/>
            <a:ext cx="6858000" cy="9445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2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 anchor="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9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8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229600" cy="914400"/>
          </a:xfrm>
        </p:spPr>
        <p:txBody>
          <a:bodyPr anchor="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3820"/>
            <a:ext cx="40233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2026"/>
            <a:ext cx="4023360" cy="39471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53820"/>
            <a:ext cx="40233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52026"/>
            <a:ext cx="4023360" cy="39471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9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9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7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D64A-E858-4283-B88F-16A8FCC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0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7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900" y="6356351"/>
            <a:ext cx="1263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D64A-E858-4283-B88F-16A8FCC04E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7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41U9ahyoE" TargetMode="External"/><Relationship Id="rId2" Type="http://schemas.openxmlformats.org/officeDocument/2006/relationships/hyperlink" Target="https://www.youtube.com/watch?v=ZLWWAZ3VD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82unpCQRQHQ" TargetMode="External"/><Relationship Id="rId5" Type="http://schemas.openxmlformats.org/officeDocument/2006/relationships/hyperlink" Target="https://www.youtube.com/watch?v=MlrfXXgz2iw" TargetMode="External"/><Relationship Id="rId4" Type="http://schemas.openxmlformats.org/officeDocument/2006/relationships/hyperlink" Target="https://www.youtube.com/watch?v=l57JAOSWNy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YNhS8cHMrc" TargetMode="External"/><Relationship Id="rId2" Type="http://schemas.openxmlformats.org/officeDocument/2006/relationships/hyperlink" Target="http://www.youtube.com/watch?v=6Qp5wk2F1O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i6O98o2FRHw" TargetMode="External"/><Relationship Id="rId4" Type="http://schemas.openxmlformats.org/officeDocument/2006/relationships/hyperlink" Target="https://www.youtube.com/watch?v=r_Dgsf4iiZ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ZTWx2bfta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ioZd3Axm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4491462"/>
            <a:ext cx="7772400" cy="2387600"/>
          </a:xfrm>
        </p:spPr>
        <p:txBody>
          <a:bodyPr>
            <a:normAutofit/>
          </a:bodyPr>
          <a:lstStyle/>
          <a:p>
            <a:r>
              <a:rPr lang="en-US" sz="3200" dirty="0"/>
              <a:t>How to Craft a Winning Elevator Pitch</a:t>
            </a:r>
            <a:endParaRPr lang="en-US" sz="3200" dirty="0"/>
          </a:p>
        </p:txBody>
      </p:sp>
      <p:pic>
        <p:nvPicPr>
          <p:cNvPr id="2" name="Picture 1" descr="IQ Elevator Pitch Competition logo with UC Center for Entrepreneurship &amp; Commercialization tagline" title="IQ Elevator Pitch Competiti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28" y="1038071"/>
            <a:ext cx="3907544" cy="345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57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Differentiator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32249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is what makes you or your firm different from everyone else. If there's no differentiator, </a:t>
            </a:r>
            <a:r>
              <a:rPr lang="en-US" dirty="0" smtClean="0"/>
              <a:t>there's </a:t>
            </a:r>
            <a:r>
              <a:rPr lang="en-US" dirty="0"/>
              <a:t>no particular reason to buy from YOU.</a:t>
            </a:r>
          </a:p>
          <a:p>
            <a:r>
              <a:rPr lang="en-US" dirty="0" smtClean="0"/>
              <a:t>Strong </a:t>
            </a:r>
            <a:r>
              <a:rPr lang="en-US" dirty="0"/>
              <a:t>differentiators contain a fact that is concrete </a:t>
            </a:r>
            <a:r>
              <a:rPr lang="en-US" dirty="0" smtClean="0"/>
              <a:t>and measurable. </a:t>
            </a:r>
            <a:r>
              <a:rPr lang="en-US" dirty="0"/>
              <a:t>They should NEVER refer to your emotions, which are irrelevant to the customer</a:t>
            </a:r>
            <a:r>
              <a:rPr lang="en-US" dirty="0" smtClean="0"/>
              <a:t>.</a:t>
            </a:r>
          </a:p>
          <a:p>
            <a:r>
              <a:rPr lang="en-US" dirty="0"/>
              <a:t>WRONG:</a:t>
            </a:r>
          </a:p>
          <a:p>
            <a:pPr lvl="1"/>
            <a:r>
              <a:rPr lang="en-US" dirty="0"/>
              <a:t>"We're industry-leading and best-in-class." (According to whom?)</a:t>
            </a:r>
          </a:p>
          <a:p>
            <a:pPr lvl="1"/>
            <a:r>
              <a:rPr lang="en-US" dirty="0"/>
              <a:t>"We can save you money faster than the competition. (Says who?)</a:t>
            </a:r>
          </a:p>
          <a:p>
            <a:pPr lvl="1"/>
            <a:r>
              <a:rPr lang="en-US" dirty="0"/>
              <a:t>"We're excited about providing you with best service!" (Who cares?)</a:t>
            </a:r>
          </a:p>
          <a:p>
            <a:r>
              <a:rPr lang="en-US" dirty="0"/>
              <a:t>RIGHT:</a:t>
            </a:r>
          </a:p>
          <a:p>
            <a:pPr lvl="1"/>
            <a:r>
              <a:rPr lang="en-US" dirty="0"/>
              <a:t>"We have a patented method that delivers materials the day they're needed."</a:t>
            </a:r>
          </a:p>
          <a:p>
            <a:pPr lvl="1"/>
            <a:r>
              <a:rPr lang="en-US" dirty="0"/>
              <a:t>"Our system holds the industry record for the most money saved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29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243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worst mistake you can make in an elevator pitch is trying to close the sale.  It's way too soon for that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you want is that first but all-important fact-finding meeting, where you can assess the customer's needs and mutually decide whether you can meet those needs</a:t>
            </a:r>
            <a:r>
              <a:rPr lang="en-US" dirty="0" smtClean="0"/>
              <a:t>.</a:t>
            </a:r>
          </a:p>
          <a:p>
            <a:r>
              <a:rPr lang="en-US" dirty="0"/>
              <a:t>WRONG:</a:t>
            </a:r>
          </a:p>
          <a:p>
            <a:pPr lvl="1"/>
            <a:r>
              <a:rPr lang="en-US" dirty="0"/>
              <a:t>"Here's my card. Give me a call if you're interested." (Failing to ask.)</a:t>
            </a:r>
          </a:p>
          <a:p>
            <a:pPr lvl="1"/>
            <a:r>
              <a:rPr lang="en-US" dirty="0"/>
              <a:t>"I can send you a price quote." (Closing too soon.)</a:t>
            </a:r>
          </a:p>
          <a:p>
            <a:r>
              <a:rPr lang="en-US" dirty="0"/>
              <a:t>RIGHT:</a:t>
            </a:r>
          </a:p>
          <a:p>
            <a:pPr lvl="1"/>
            <a:r>
              <a:rPr lang="en-US" dirty="0"/>
              <a:t>"Maybe we should run some numbers.  What's your availability next week?"</a:t>
            </a:r>
          </a:p>
          <a:p>
            <a:pPr lvl="1"/>
            <a:r>
              <a:rPr lang="en-US" dirty="0"/>
              <a:t>"Since you're interested, what's the best way to get on your calendar</a:t>
            </a:r>
            <a:r>
              <a:rPr lang="en-US" dirty="0" smtClean="0"/>
              <a:t>?"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8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www.youtube.com/watch?v=ZLWWAZ3VDiM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www.youtube.com/watch?v=yi41U9ahyoE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www.youtube.com/watch?v=l57JAOSWNyA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www.youtube.com/watch?v=MlrfXXgz2iw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https://www.youtube.com/watch?v=82unpCQRQHQ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8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http://www.youtube.com/watch?v=6Qp5wk2F1Ow</a:t>
            </a:r>
            <a:endParaRPr lang="en-US" dirty="0"/>
          </a:p>
          <a:p>
            <a:r>
              <a:rPr lang="en-US" dirty="0">
                <a:hlinkClick r:id="rId3"/>
              </a:rPr>
              <a:t>http://www.youtube.com/watch?v=ZYNhS8cHMrc</a:t>
            </a:r>
            <a:endParaRPr lang="en-US" dirty="0">
              <a:hlinkClick r:id="rId4"/>
            </a:endParaRPr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www.youtube.com/watch?v=i6O98o2FRHw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/>
              <a:t>This pitch was too long, and he went too quickly in places, but had a number of positive aspects.  His use of props was excellent, and he used elements of a story to make his point.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www.youtube.com/watch?v=r_Dgsf4iiZg</a:t>
            </a:r>
            <a:endParaRPr lang="en-US" dirty="0" smtClean="0"/>
          </a:p>
          <a:p>
            <a:pPr lvl="1"/>
            <a:r>
              <a:rPr lang="en-US" dirty="0" smtClean="0"/>
              <a:t>This pitch was beautifully rehearsed, and had a </a:t>
            </a:r>
            <a:r>
              <a:rPr lang="en-US" dirty="0"/>
              <a:t>number of </a:t>
            </a:r>
            <a:r>
              <a:rPr lang="en-US" dirty="0" smtClean="0"/>
              <a:t>positive elements like her X for Y.  However, she didn’t have an actionable “ask”.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8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elevator pitch?</a:t>
            </a:r>
          </a:p>
          <a:p>
            <a:r>
              <a:rPr lang="en-US" dirty="0"/>
              <a:t>What is the goal of an elevator pitch?</a:t>
            </a:r>
          </a:p>
          <a:p>
            <a:r>
              <a:rPr lang="en-US" dirty="0"/>
              <a:t>What makes an elevator pitch compelling?</a:t>
            </a:r>
          </a:p>
          <a:p>
            <a:r>
              <a:rPr lang="en-US" dirty="0"/>
              <a:t>How do I create a good elevator </a:t>
            </a:r>
            <a:r>
              <a:rPr lang="en-US" dirty="0" smtClean="0"/>
              <a:t>pitch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elevator pitch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 introduction</a:t>
            </a:r>
          </a:p>
          <a:p>
            <a:r>
              <a:rPr lang="en-US" sz="3600" dirty="0"/>
              <a:t>Focused</a:t>
            </a:r>
          </a:p>
          <a:p>
            <a:r>
              <a:rPr lang="en-US" sz="3600" dirty="0"/>
              <a:t>Factual</a:t>
            </a:r>
          </a:p>
          <a:p>
            <a:r>
              <a:rPr lang="en-US" sz="3600" dirty="0"/>
              <a:t>Forward Looking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9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 of an elevator pitch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4513" y="2070339"/>
            <a:ext cx="581396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 get </a:t>
            </a:r>
            <a:r>
              <a:rPr lang="en-US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next meeting!</a:t>
            </a:r>
          </a:p>
        </p:txBody>
      </p:sp>
    </p:spTree>
    <p:extLst>
      <p:ext uri="{BB962C8B-B14F-4D97-AF65-F5344CB8AC3E}">
        <p14:creationId xmlns:p14="http://schemas.microsoft.com/office/powerpoint/2010/main" val="80173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an elevator pitch compelling?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1766"/>
            <a:ext cx="8229600" cy="4550434"/>
          </a:xfrm>
        </p:spPr>
        <p:txBody>
          <a:bodyPr/>
          <a:lstStyle/>
          <a:p>
            <a:r>
              <a:rPr lang="en-US" dirty="0"/>
              <a:t>You’re solving a problem that needs to be solved</a:t>
            </a:r>
          </a:p>
          <a:p>
            <a:r>
              <a:rPr lang="en-US" dirty="0"/>
              <a:t>The problem is important to your audience as well as you</a:t>
            </a:r>
          </a:p>
          <a:p>
            <a:r>
              <a:rPr lang="en-US" dirty="0"/>
              <a:t>You believe in yourself and your idea</a:t>
            </a:r>
          </a:p>
          <a:p>
            <a:r>
              <a:rPr lang="en-US" dirty="0"/>
              <a:t>You care enough about yourself and your idea to have prepared</a:t>
            </a:r>
          </a:p>
          <a:p>
            <a:r>
              <a:rPr lang="en-US" dirty="0"/>
              <a:t>Solving the problem is </a:t>
            </a:r>
            <a:r>
              <a:rPr lang="en-US" dirty="0" smtClean="0"/>
              <a:t>profitable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www.youtube.com/watch?v=bZTWx2bftaw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5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forget…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The </a:t>
            </a:r>
            <a:r>
              <a:rPr lang="en-US" sz="3200" dirty="0" smtClean="0"/>
              <a:t>6 </a:t>
            </a:r>
            <a:r>
              <a:rPr lang="en-US" sz="3200" dirty="0"/>
              <a:t>P’s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Presentation</a:t>
            </a:r>
          </a:p>
          <a:p>
            <a:pPr algn="ctr"/>
            <a:r>
              <a:rPr lang="en-US" dirty="0" smtClean="0"/>
              <a:t>Pain</a:t>
            </a:r>
            <a:endParaRPr lang="en-US" dirty="0"/>
          </a:p>
          <a:p>
            <a:pPr algn="ctr"/>
            <a:r>
              <a:rPr lang="en-US" dirty="0"/>
              <a:t>Premise</a:t>
            </a:r>
          </a:p>
          <a:p>
            <a:pPr algn="ctr"/>
            <a:r>
              <a:rPr lang="en-US" dirty="0"/>
              <a:t>People</a:t>
            </a:r>
          </a:p>
          <a:p>
            <a:pPr algn="ctr"/>
            <a:r>
              <a:rPr lang="en-US" dirty="0"/>
              <a:t>Proof</a:t>
            </a:r>
          </a:p>
          <a:p>
            <a:pPr algn="ctr"/>
            <a:r>
              <a:rPr lang="en-US" dirty="0"/>
              <a:t>Purpose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The 9 </a:t>
            </a:r>
            <a:r>
              <a:rPr lang="en-US" sz="3200" dirty="0" smtClean="0"/>
              <a:t>C’s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Concise</a:t>
            </a:r>
          </a:p>
          <a:p>
            <a:pPr algn="ctr"/>
            <a:r>
              <a:rPr lang="en-US" dirty="0"/>
              <a:t>Clear</a:t>
            </a:r>
          </a:p>
          <a:p>
            <a:pPr algn="ctr"/>
            <a:r>
              <a:rPr lang="en-US" dirty="0"/>
              <a:t>Compelling</a:t>
            </a:r>
          </a:p>
          <a:p>
            <a:pPr algn="ctr"/>
            <a:r>
              <a:rPr lang="en-US" dirty="0"/>
              <a:t>Credible</a:t>
            </a:r>
          </a:p>
          <a:p>
            <a:pPr algn="ctr"/>
            <a:r>
              <a:rPr lang="en-US" dirty="0"/>
              <a:t>Conceptual</a:t>
            </a:r>
          </a:p>
          <a:p>
            <a:pPr algn="ctr"/>
            <a:r>
              <a:rPr lang="en-US" dirty="0"/>
              <a:t>Concrete</a:t>
            </a:r>
          </a:p>
          <a:p>
            <a:pPr algn="ctr"/>
            <a:r>
              <a:rPr lang="en-US" dirty="0"/>
              <a:t>Consistent</a:t>
            </a:r>
          </a:p>
          <a:p>
            <a:pPr algn="ctr"/>
            <a:r>
              <a:rPr lang="en-US" dirty="0"/>
              <a:t>Customized</a:t>
            </a:r>
          </a:p>
          <a:p>
            <a:pPr algn="ctr"/>
            <a:r>
              <a:rPr lang="en-US" dirty="0" smtClean="0"/>
              <a:t>Conversational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30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Six questions your </a:t>
            </a:r>
            <a:r>
              <a:rPr lang="en-US" dirty="0" smtClean="0"/>
              <a:t>pitch must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</a:t>
            </a:r>
            <a:r>
              <a:rPr lang="en-US" sz="2400" dirty="0"/>
              <a:t>is your product or service?</a:t>
            </a:r>
          </a:p>
          <a:p>
            <a:pPr lvl="1"/>
            <a:r>
              <a:rPr lang="en-US" sz="2000" dirty="0" smtClean="0"/>
              <a:t>Briefly </a:t>
            </a:r>
            <a:r>
              <a:rPr lang="en-US" sz="2000" dirty="0"/>
              <a:t>describe what it is you sell.  Do not go into excruciating detail.  </a:t>
            </a:r>
          </a:p>
          <a:p>
            <a:r>
              <a:rPr lang="en-US" sz="2400" dirty="0" smtClean="0"/>
              <a:t>Who </a:t>
            </a:r>
            <a:r>
              <a:rPr lang="en-US" sz="2400" dirty="0"/>
              <a:t>is your market?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ho </a:t>
            </a:r>
            <a:r>
              <a:rPr lang="en-US" sz="2000" dirty="0"/>
              <a:t>you are selling </a:t>
            </a:r>
            <a:r>
              <a:rPr lang="en-US" sz="2000" dirty="0" smtClean="0"/>
              <a:t>to?  </a:t>
            </a:r>
            <a:r>
              <a:rPr lang="en-US" sz="2000" dirty="0"/>
              <a:t>What industry is it?  How large of a market do they represent?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your revenue model?</a:t>
            </a:r>
          </a:p>
          <a:p>
            <a:pPr lvl="1"/>
            <a:r>
              <a:rPr lang="en-US" sz="2000" dirty="0" smtClean="0"/>
              <a:t>More </a:t>
            </a:r>
            <a:r>
              <a:rPr lang="en-US" sz="2000" dirty="0"/>
              <a:t>simply, how do you expect to make money?  </a:t>
            </a:r>
          </a:p>
          <a:p>
            <a:r>
              <a:rPr lang="en-US" sz="2400" dirty="0" smtClean="0"/>
              <a:t>Who </a:t>
            </a:r>
            <a:r>
              <a:rPr lang="en-US" sz="2400" dirty="0"/>
              <a:t>is behind the company?</a:t>
            </a:r>
          </a:p>
          <a:p>
            <a:pPr lvl="1"/>
            <a:r>
              <a:rPr lang="en-US" sz="2000" dirty="0" smtClean="0"/>
              <a:t>Why are you the team I should back?</a:t>
            </a:r>
            <a:endParaRPr lang="en-US" sz="2000" dirty="0"/>
          </a:p>
          <a:p>
            <a:r>
              <a:rPr lang="en-US" sz="2400" dirty="0" smtClean="0"/>
              <a:t>Who </a:t>
            </a:r>
            <a:r>
              <a:rPr lang="en-US" sz="2400" dirty="0"/>
              <a:t>is your competition?</a:t>
            </a:r>
          </a:p>
          <a:p>
            <a:pPr lvl="1"/>
            <a:r>
              <a:rPr lang="en-US" sz="2000" dirty="0" smtClean="0"/>
              <a:t>Don't </a:t>
            </a:r>
            <a:r>
              <a:rPr lang="en-US" sz="2000" dirty="0"/>
              <a:t>have any?  Think again. 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your competitive advantage?</a:t>
            </a:r>
          </a:p>
          <a:p>
            <a:pPr lvl="1"/>
            <a:r>
              <a:rPr lang="en-US" sz="2000" dirty="0" smtClean="0"/>
              <a:t>Do you have an unfair advantage?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406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Pitches…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154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Have a strong </a:t>
            </a:r>
            <a:r>
              <a:rPr lang="en-US" dirty="0" smtClean="0"/>
              <a:t>“WHY”</a:t>
            </a:r>
            <a:endParaRPr lang="en-US" dirty="0"/>
          </a:p>
          <a:p>
            <a:pPr lvl="1"/>
            <a:r>
              <a:rPr lang="en-US" dirty="0"/>
              <a:t>People don’t buy </a:t>
            </a:r>
            <a:r>
              <a:rPr lang="en-US" dirty="0" smtClean="0"/>
              <a:t>“what” </a:t>
            </a:r>
            <a:r>
              <a:rPr lang="en-US" dirty="0"/>
              <a:t>you do, they buy </a:t>
            </a:r>
            <a:r>
              <a:rPr lang="en-US" dirty="0" smtClean="0"/>
              <a:t>“why” </a:t>
            </a:r>
            <a:r>
              <a:rPr lang="en-US" dirty="0"/>
              <a:t>you do it</a:t>
            </a:r>
            <a:r>
              <a:rPr lang="en-US" dirty="0" smtClean="0"/>
              <a:t>.</a:t>
            </a:r>
          </a:p>
          <a:p>
            <a:pPr lvl="1"/>
            <a:r>
              <a:rPr lang="en-US" dirty="0">
                <a:hlinkClick r:id="rId2"/>
              </a:rPr>
              <a:t>https://www.youtube.com/watch?v=sioZd3AxmnE</a:t>
            </a:r>
            <a:endParaRPr lang="en-US" dirty="0"/>
          </a:p>
          <a:p>
            <a:r>
              <a:rPr lang="en-US" dirty="0" smtClean="0"/>
              <a:t>Are aspirational</a:t>
            </a:r>
          </a:p>
          <a:p>
            <a:pPr lvl="1"/>
            <a:r>
              <a:rPr lang="en-US" dirty="0" smtClean="0"/>
              <a:t>This product/service will make a better person because…</a:t>
            </a:r>
          </a:p>
          <a:p>
            <a:r>
              <a:rPr lang="en-US" dirty="0"/>
              <a:t>Benefits not features</a:t>
            </a:r>
          </a:p>
          <a:p>
            <a:pPr lvl="1"/>
            <a:r>
              <a:rPr lang="en-US" dirty="0" smtClean="0"/>
              <a:t>Sell </a:t>
            </a:r>
            <a:r>
              <a:rPr lang="en-US" dirty="0"/>
              <a:t>the sizzle and not the </a:t>
            </a:r>
            <a:r>
              <a:rPr lang="en-US" dirty="0" smtClean="0"/>
              <a:t>steak</a:t>
            </a:r>
          </a:p>
          <a:p>
            <a:r>
              <a:rPr lang="en-US" dirty="0" smtClean="0"/>
              <a:t>Have a clear X for Y statement</a:t>
            </a:r>
          </a:p>
          <a:p>
            <a:pPr lvl="1"/>
            <a:r>
              <a:rPr lang="en-US" dirty="0" smtClean="0"/>
              <a:t>We’re the Netflix of Baby Clothes</a:t>
            </a:r>
          </a:p>
          <a:p>
            <a:r>
              <a:rPr lang="en-US" dirty="0" smtClean="0"/>
              <a:t>Tell </a:t>
            </a:r>
            <a:r>
              <a:rPr lang="en-US" dirty="0"/>
              <a:t>a story</a:t>
            </a:r>
          </a:p>
          <a:p>
            <a:r>
              <a:rPr lang="en-US" dirty="0" smtClean="0"/>
              <a:t>Hook </a:t>
            </a:r>
            <a:r>
              <a:rPr lang="en-US" dirty="0"/>
              <a:t>your listener</a:t>
            </a:r>
          </a:p>
          <a:p>
            <a:r>
              <a:rPr lang="en-US" dirty="0"/>
              <a:t>Leave a call to </a:t>
            </a:r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8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024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benefit is never the product that you're selling. It's always the effect (aka "impact") that your product could have on the customer's own business.</a:t>
            </a:r>
          </a:p>
          <a:p>
            <a:r>
              <a:rPr lang="en-US" dirty="0" smtClean="0"/>
              <a:t>The </a:t>
            </a:r>
            <a:r>
              <a:rPr lang="en-US" dirty="0"/>
              <a:t>benefit must something specifically and directly relevant to the customer's business, ideally with a financial metric</a:t>
            </a:r>
            <a:r>
              <a:rPr lang="en-US" dirty="0" smtClean="0"/>
              <a:t>.</a:t>
            </a:r>
          </a:p>
          <a:p>
            <a:r>
              <a:rPr lang="en-US" dirty="0"/>
              <a:t>WRONG:</a:t>
            </a:r>
          </a:p>
          <a:p>
            <a:pPr lvl="1"/>
            <a:r>
              <a:rPr lang="en-US" dirty="0"/>
              <a:t>"We sell inventory systems." (That's the product, not the benefit.)</a:t>
            </a:r>
          </a:p>
          <a:p>
            <a:pPr lvl="1"/>
            <a:r>
              <a:rPr lang="en-US" dirty="0"/>
              <a:t>"We sell inventory control systems that save you money." (Benefit not specific.)</a:t>
            </a:r>
          </a:p>
          <a:p>
            <a:r>
              <a:rPr lang="en-US" dirty="0"/>
              <a:t>RIGHT:</a:t>
            </a:r>
          </a:p>
          <a:p>
            <a:pPr lvl="1"/>
            <a:r>
              <a:rPr lang="en-US" dirty="0"/>
              <a:t>"Manufacturers use our system to reduce their inventory costs by 50%.“</a:t>
            </a:r>
          </a:p>
          <a:p>
            <a:pPr lvl="1"/>
            <a:r>
              <a:rPr lang="en-US" dirty="0"/>
              <a:t>"Companies hire us to streamline their inventory, saving on average a million dollars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3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</TotalTime>
  <Words>788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How to Craft a Winning Elevator Pitch</vt:lpstr>
      <vt:lpstr>Agenda</vt:lpstr>
      <vt:lpstr>An elevator pitch is…</vt:lpstr>
      <vt:lpstr>The goal of an elevator pitch is…</vt:lpstr>
      <vt:lpstr>What makes an elevator pitch compelling?</vt:lpstr>
      <vt:lpstr>Don’t forget…</vt:lpstr>
      <vt:lpstr>Six questions your pitch must answer</vt:lpstr>
      <vt:lpstr>The best Pitches…</vt:lpstr>
      <vt:lpstr>The Benefit</vt:lpstr>
      <vt:lpstr>The Differentiator</vt:lpstr>
      <vt:lpstr>The Ask</vt:lpstr>
      <vt:lpstr>Pitch Advice</vt:lpstr>
      <vt:lpstr>Pitch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Meyers</dc:creator>
  <cp:lastModifiedBy>Burgmann, Ethan (burgmaen)</cp:lastModifiedBy>
  <cp:revision>56</cp:revision>
  <cp:lastPrinted>2016-09-06T17:51:36Z</cp:lastPrinted>
  <dcterms:created xsi:type="dcterms:W3CDTF">2014-10-27T18:39:21Z</dcterms:created>
  <dcterms:modified xsi:type="dcterms:W3CDTF">2018-12-06T18:54:53Z</dcterms:modified>
</cp:coreProperties>
</file>